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7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CONDITIONALS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/>
              <a:t>УСЛОВНЫЕ ПРЕДЛОЖЕНИЯ</a:t>
            </a:r>
            <a:endParaRPr lang="ru-RU" sz="3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ТИПЫ УСЛОВНЫХ ПРЕДЛОЖЕНИЙ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ZERO CONDITIONAL </a:t>
            </a:r>
            <a:r>
              <a:rPr lang="ru-RU" dirty="0" smtClean="0"/>
              <a:t>(</a:t>
            </a:r>
            <a:r>
              <a:rPr lang="en-US" dirty="0" smtClean="0"/>
              <a:t> 0 </a:t>
            </a:r>
            <a:r>
              <a:rPr lang="ru-RU" dirty="0" smtClean="0"/>
              <a:t>нулевой тип) – факты (100% вероятность)</a:t>
            </a:r>
          </a:p>
          <a:p>
            <a:r>
              <a:rPr lang="en-US" dirty="0" smtClean="0"/>
              <a:t>FIRST CONDITIONAL </a:t>
            </a:r>
            <a:r>
              <a:rPr lang="ru-RU" dirty="0" smtClean="0"/>
              <a:t>( </a:t>
            </a:r>
            <a:r>
              <a:rPr lang="en-US" dirty="0" smtClean="0"/>
              <a:t>I </a:t>
            </a:r>
            <a:r>
              <a:rPr lang="ru-RU" dirty="0" smtClean="0"/>
              <a:t>первый тип) – события или ситуации, которые могут случиться в </a:t>
            </a:r>
            <a:r>
              <a:rPr lang="ru-RU" dirty="0" smtClean="0"/>
              <a:t>будущем</a:t>
            </a:r>
            <a:endParaRPr lang="ru-RU" dirty="0" smtClean="0"/>
          </a:p>
          <a:p>
            <a:r>
              <a:rPr lang="en-US" dirty="0" smtClean="0"/>
              <a:t>SECOND CONDITIONAL (II </a:t>
            </a:r>
            <a:r>
              <a:rPr lang="ru-RU" dirty="0" smtClean="0"/>
              <a:t>второй тип) – нереальные события или ситуации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3212976"/>
            <a:ext cx="7416824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ZERO CONDITIONAL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 smtClean="0"/>
              <a:t>If the temperature </a:t>
            </a:r>
            <a:r>
              <a:rPr lang="en-US" b="1" i="1" dirty="0" smtClean="0"/>
              <a:t>falls</a:t>
            </a:r>
            <a:r>
              <a:rPr lang="en-US" i="1" dirty="0" smtClean="0"/>
              <a:t> below 0, water </a:t>
            </a:r>
            <a:r>
              <a:rPr lang="en-US" b="1" i="1" dirty="0" smtClean="0"/>
              <a:t>turns</a:t>
            </a:r>
            <a:r>
              <a:rPr lang="en-US" i="1" dirty="0" smtClean="0"/>
              <a:t> into ice. </a:t>
            </a:r>
          </a:p>
          <a:p>
            <a:endParaRPr lang="en-US" i="1" dirty="0" smtClean="0"/>
          </a:p>
          <a:p>
            <a:r>
              <a:rPr lang="ru-RU" i="1" dirty="0" smtClean="0"/>
              <a:t>Если </a:t>
            </a:r>
            <a:r>
              <a:rPr lang="ru-RU" i="1" dirty="0" smtClean="0"/>
              <a:t>температура опускается ниже </a:t>
            </a:r>
            <a:r>
              <a:rPr lang="ru-RU" i="1" dirty="0" smtClean="0"/>
              <a:t>нуля, </a:t>
            </a:r>
            <a:r>
              <a:rPr lang="ru-RU" i="1" dirty="0" smtClean="0"/>
              <a:t>вода </a:t>
            </a:r>
            <a:r>
              <a:rPr lang="ru-RU" i="1" dirty="0" smtClean="0"/>
              <a:t>превращается в </a:t>
            </a:r>
            <a:r>
              <a:rPr lang="ru-RU" i="1" dirty="0" smtClean="0"/>
              <a:t>лед. </a:t>
            </a:r>
            <a:endParaRPr lang="ru-RU" i="1" dirty="0" smtClean="0"/>
          </a:p>
          <a:p>
            <a:endParaRPr lang="ru-RU" i="1" dirty="0" smtClean="0"/>
          </a:p>
          <a:p>
            <a:r>
              <a:rPr lang="en-US" b="1" dirty="0" smtClean="0"/>
              <a:t>If + Present Simple, Present Simple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27584" y="3140968"/>
            <a:ext cx="7560840" cy="12961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FIRST CONDITIONAL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 smtClean="0"/>
              <a:t>If Rob </a:t>
            </a:r>
            <a:r>
              <a:rPr lang="en-US" b="1" i="1" dirty="0" smtClean="0"/>
              <a:t>works</a:t>
            </a:r>
            <a:r>
              <a:rPr lang="en-US" i="1" dirty="0" smtClean="0"/>
              <a:t> hard, he </a:t>
            </a:r>
            <a:r>
              <a:rPr lang="en-US" b="1" i="1" dirty="0" smtClean="0"/>
              <a:t>will get </a:t>
            </a:r>
            <a:r>
              <a:rPr lang="en-US" i="1" dirty="0" smtClean="0"/>
              <a:t>a promotion.</a:t>
            </a:r>
          </a:p>
          <a:p>
            <a:endParaRPr lang="en-US" i="1" dirty="0" smtClean="0"/>
          </a:p>
          <a:p>
            <a:r>
              <a:rPr lang="ru-RU" i="1" dirty="0" smtClean="0"/>
              <a:t>Если Роб будет усердно работать, он получит повышение.</a:t>
            </a:r>
          </a:p>
          <a:p>
            <a:endParaRPr lang="ru-RU" i="1" dirty="0" smtClean="0"/>
          </a:p>
          <a:p>
            <a:pPr algn="ctr">
              <a:buNone/>
            </a:pPr>
            <a:r>
              <a:rPr lang="en-US" b="1" dirty="0" smtClean="0"/>
              <a:t>If + Present Simple, Future Simple</a:t>
            </a:r>
            <a:endParaRPr lang="ru-RU" b="1" dirty="0" smtClean="0"/>
          </a:p>
          <a:p>
            <a:pPr algn="ctr"/>
            <a:r>
              <a:rPr lang="ru-RU" b="1" dirty="0" smtClean="0"/>
              <a:t>                                      </a:t>
            </a:r>
            <a:r>
              <a:rPr lang="en-US" b="1" dirty="0" smtClean="0"/>
              <a:t> ( will + V1)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5616" y="2420888"/>
            <a:ext cx="6336704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SECOND CONDITIONAL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i="1" dirty="0" smtClean="0"/>
              <a:t>If I </a:t>
            </a:r>
            <a:r>
              <a:rPr lang="en-US" b="1" i="1" dirty="0" smtClean="0"/>
              <a:t>had</a:t>
            </a:r>
            <a:r>
              <a:rPr lang="en-US" i="1" dirty="0" smtClean="0"/>
              <a:t> a lot of money, I</a:t>
            </a:r>
            <a:r>
              <a:rPr lang="en-US" b="1" i="1" dirty="0" smtClean="0"/>
              <a:t> would buy</a:t>
            </a:r>
            <a:r>
              <a:rPr lang="en-US" i="1" dirty="0" smtClean="0"/>
              <a:t> a private plane.</a:t>
            </a:r>
          </a:p>
          <a:p>
            <a:endParaRPr lang="en-US" i="1" dirty="0" smtClean="0"/>
          </a:p>
          <a:p>
            <a:r>
              <a:rPr lang="ru-RU" i="1" dirty="0" smtClean="0"/>
              <a:t>Если бы у меня были деньги, я бы купил частный самолет.</a:t>
            </a:r>
          </a:p>
          <a:p>
            <a:endParaRPr lang="ru-RU" i="1" dirty="0" smtClean="0"/>
          </a:p>
          <a:p>
            <a:r>
              <a:rPr lang="ru-RU" b="1" dirty="0" smtClean="0"/>
              <a:t>  </a:t>
            </a:r>
            <a:r>
              <a:rPr lang="en-US" b="1" dirty="0" smtClean="0"/>
              <a:t>If</a:t>
            </a:r>
            <a:r>
              <a:rPr lang="ru-RU" b="1" dirty="0" smtClean="0"/>
              <a:t> </a:t>
            </a:r>
            <a:r>
              <a:rPr lang="en-US" b="1" dirty="0" smtClean="0"/>
              <a:t>+ Past Simple, would</a:t>
            </a:r>
            <a:r>
              <a:rPr lang="ru-RU" b="1" dirty="0" smtClean="0"/>
              <a:t>+</a:t>
            </a:r>
            <a:r>
              <a:rPr lang="en-US" b="1" dirty="0" smtClean="0"/>
              <a:t>Infinitive</a:t>
            </a:r>
            <a:endParaRPr lang="en-US" dirty="0" smtClean="0"/>
          </a:p>
          <a:p>
            <a:r>
              <a:rPr lang="en-US" dirty="0" smtClean="0"/>
              <a:t/>
            </a:r>
            <a:br>
              <a:rPr lang="en-US" dirty="0" smtClean="0"/>
            </a:br>
            <a:r>
              <a:rPr lang="ru-RU" i="1" dirty="0" smtClean="0"/>
              <a:t>Важно: в таких предложениях вместо </a:t>
            </a:r>
            <a:r>
              <a:rPr lang="en-US" i="1" dirty="0" smtClean="0">
                <a:latin typeface="Calibri" pitchFamily="34" charset="0"/>
                <a:cs typeface="Calibri" pitchFamily="34" charset="0"/>
              </a:rPr>
              <a:t>was</a:t>
            </a:r>
            <a:r>
              <a:rPr lang="en-US" i="1" dirty="0" smtClean="0"/>
              <a:t> </a:t>
            </a:r>
            <a:r>
              <a:rPr lang="ru-RU" i="1" dirty="0" smtClean="0"/>
              <a:t>часто используется </a:t>
            </a:r>
            <a:r>
              <a:rPr lang="en-US" i="1" dirty="0" smtClean="0">
                <a:latin typeface="Calibri" pitchFamily="34" charset="0"/>
                <a:cs typeface="Calibri" pitchFamily="34" charset="0"/>
              </a:rPr>
              <a:t>were: </a:t>
            </a:r>
            <a:r>
              <a:rPr lang="en-US" i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If I were you</a:t>
            </a:r>
            <a:r>
              <a:rPr lang="en-US" i="1" dirty="0" smtClean="0">
                <a:latin typeface="Calibri" pitchFamily="34" charset="0"/>
                <a:cs typeface="Calibri" pitchFamily="34" charset="0"/>
              </a:rPr>
              <a:t>, I would call him.</a:t>
            </a:r>
            <a:endParaRPr lang="ru-RU" i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Пунктуация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Запятая обычно ставится, если </a:t>
            </a:r>
            <a:r>
              <a:rPr lang="en-US" i="1" dirty="0" smtClean="0">
                <a:latin typeface="Calibri" pitchFamily="34" charset="0"/>
                <a:cs typeface="Calibri" pitchFamily="34" charset="0"/>
              </a:rPr>
              <a:t>If </a:t>
            </a:r>
            <a:r>
              <a:rPr lang="ru-RU" dirty="0" smtClean="0"/>
              <a:t>начинает предложение, и не ставится, если </a:t>
            </a:r>
            <a:r>
              <a:rPr lang="en-US" i="1" dirty="0" smtClean="0">
                <a:latin typeface="Calibri" pitchFamily="34" charset="0"/>
                <a:cs typeface="Calibri" pitchFamily="34" charset="0"/>
              </a:rPr>
              <a:t>if</a:t>
            </a:r>
            <a:r>
              <a:rPr lang="en-US" dirty="0" smtClean="0"/>
              <a:t> </a:t>
            </a:r>
            <a:r>
              <a:rPr lang="ru-RU" dirty="0" smtClean="0"/>
              <a:t>следует во второй части предложения.</a:t>
            </a:r>
          </a:p>
          <a:p>
            <a:endParaRPr lang="ru-RU" dirty="0" smtClean="0"/>
          </a:p>
          <a:p>
            <a:r>
              <a:rPr lang="ru-RU" sz="3000" dirty="0" smtClean="0"/>
              <a:t>Вместо </a:t>
            </a:r>
            <a:r>
              <a:rPr lang="en-US" sz="3000" i="1" dirty="0" smtClean="0">
                <a:latin typeface="Calibri" pitchFamily="34" charset="0"/>
                <a:cs typeface="Calibri" pitchFamily="34" charset="0"/>
              </a:rPr>
              <a:t>if</a:t>
            </a:r>
            <a:r>
              <a:rPr lang="en-US" sz="3000" dirty="0" smtClean="0"/>
              <a:t> </a:t>
            </a:r>
            <a:r>
              <a:rPr lang="ru-RU" sz="3000" dirty="0" smtClean="0"/>
              <a:t>в условных предложениях могут встречаться:</a:t>
            </a:r>
            <a:endParaRPr lang="en-US" sz="3000" dirty="0" smtClean="0"/>
          </a:p>
          <a:p>
            <a:r>
              <a:rPr lang="ru-RU" sz="2600" i="1" dirty="0" smtClean="0"/>
              <a:t> </a:t>
            </a:r>
            <a:r>
              <a:rPr lang="en-US" sz="2600" i="1" dirty="0" smtClean="0"/>
              <a:t>when </a:t>
            </a:r>
            <a:r>
              <a:rPr lang="ru-RU" sz="3000" dirty="0" smtClean="0"/>
              <a:t>когда</a:t>
            </a:r>
          </a:p>
          <a:p>
            <a:r>
              <a:rPr lang="en-US" sz="3000" dirty="0" smtClean="0"/>
              <a:t> </a:t>
            </a:r>
            <a:r>
              <a:rPr lang="en-US" sz="3000" i="1" dirty="0" smtClean="0">
                <a:latin typeface="Calibri" pitchFamily="34" charset="0"/>
                <a:cs typeface="Calibri" pitchFamily="34" charset="0"/>
              </a:rPr>
              <a:t>unless</a:t>
            </a:r>
            <a:r>
              <a:rPr lang="ru-RU" sz="3000" dirty="0" smtClean="0"/>
              <a:t> если не</a:t>
            </a:r>
          </a:p>
          <a:p>
            <a:r>
              <a:rPr lang="en-US" sz="3000" i="1" dirty="0" smtClean="0">
                <a:latin typeface="Calibri" pitchFamily="34" charset="0"/>
                <a:cs typeface="Calibri" pitchFamily="34" charset="0"/>
              </a:rPr>
              <a:t>as long as</a:t>
            </a:r>
            <a:r>
              <a:rPr lang="ru-RU" sz="3000" i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3000" dirty="0" smtClean="0"/>
              <a:t>до тех </a:t>
            </a:r>
            <a:r>
              <a:rPr lang="ru-RU" sz="3000" dirty="0" smtClean="0"/>
              <a:t>пор, пока</a:t>
            </a:r>
            <a:endParaRPr lang="ru-RU" sz="3000" dirty="0" smtClean="0"/>
          </a:p>
          <a:p>
            <a:r>
              <a:rPr lang="en-US" sz="3000" i="1" dirty="0" smtClean="0">
                <a:latin typeface="Calibri" pitchFamily="34" charset="0"/>
                <a:cs typeface="Calibri" pitchFamily="34" charset="0"/>
              </a:rPr>
              <a:t>provided that </a:t>
            </a:r>
            <a:r>
              <a:rPr lang="ru-RU" sz="3000" dirty="0" smtClean="0"/>
              <a:t>при </a:t>
            </a:r>
            <a:r>
              <a:rPr lang="ru-RU" sz="3000" dirty="0" smtClean="0"/>
              <a:t>условии, что</a:t>
            </a:r>
            <a:endParaRPr lang="ru-RU" sz="30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35</TotalTime>
  <Words>160</Words>
  <Application>Microsoft Office PowerPoint</Application>
  <PresentationFormat>Экран (4:3)</PresentationFormat>
  <Paragraphs>33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Аспект</vt:lpstr>
      <vt:lpstr>CONDITIONALS УСЛОВНЫЕ ПРЕДЛОЖЕНИЯ</vt:lpstr>
      <vt:lpstr>ТИПЫ УСЛОВНЫХ ПРЕДЛОЖЕНИЙ</vt:lpstr>
      <vt:lpstr>ZERO CONDITIONAL</vt:lpstr>
      <vt:lpstr>FIRST CONDITIONAL</vt:lpstr>
      <vt:lpstr>SECOND CONDITIONAL</vt:lpstr>
      <vt:lpstr>Пунктуация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CONDITIONALS УСЛОВНЫЕ ПРЕДЛОЖЕНИЯ</dc:title>
  <dc:creator>Оля</dc:creator>
  <cp:lastModifiedBy>ОВ</cp:lastModifiedBy>
  <cp:revision>8</cp:revision>
  <dcterms:created xsi:type="dcterms:W3CDTF">2020-03-31T20:09:21Z</dcterms:created>
  <dcterms:modified xsi:type="dcterms:W3CDTF">2020-04-01T07:51:12Z</dcterms:modified>
</cp:coreProperties>
</file>